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7" r:id="rId6"/>
    <p:sldId id="266" r:id="rId7"/>
    <p:sldId id="261" r:id="rId8"/>
    <p:sldId id="262" r:id="rId9"/>
    <p:sldId id="268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FFFF66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18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C566-A654-4F7A-90A4-47CEE17F82C0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217CA-5DDD-413C-9824-F07241F148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C566-A654-4F7A-90A4-47CEE17F82C0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217CA-5DDD-413C-9824-F07241F148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C566-A654-4F7A-90A4-47CEE17F82C0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217CA-5DDD-413C-9824-F07241F148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C566-A654-4F7A-90A4-47CEE17F82C0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217CA-5DDD-413C-9824-F07241F148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C566-A654-4F7A-90A4-47CEE17F82C0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217CA-5DDD-413C-9824-F07241F148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C566-A654-4F7A-90A4-47CEE17F82C0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217CA-5DDD-413C-9824-F07241F148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C566-A654-4F7A-90A4-47CEE17F82C0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217CA-5DDD-413C-9824-F07241F148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C566-A654-4F7A-90A4-47CEE17F82C0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217CA-5DDD-413C-9824-F07241F148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C566-A654-4F7A-90A4-47CEE17F82C0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217CA-5DDD-413C-9824-F07241F148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C566-A654-4F7A-90A4-47CEE17F82C0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217CA-5DDD-413C-9824-F07241F148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C566-A654-4F7A-90A4-47CEE17F82C0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AC217CA-5DDD-413C-9824-F07241F148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77C566-A654-4F7A-90A4-47CEE17F82C0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C217CA-5DDD-413C-9824-F07241F1489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0"/>
            <a:ext cx="6480048" cy="2301240"/>
          </a:xfrm>
        </p:spPr>
        <p:txBody>
          <a:bodyPr/>
          <a:lstStyle/>
          <a:p>
            <a:r>
              <a:rPr smtClean="0"/>
              <a:t>JET STREAM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38400" y="3352800"/>
            <a:ext cx="5562600" cy="24006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BY:</a:t>
            </a:r>
          </a:p>
          <a:p>
            <a:endParaRPr lang="en-US" dirty="0"/>
          </a:p>
          <a:p>
            <a:r>
              <a:rPr lang="en-US" sz="2400" dirty="0" smtClean="0">
                <a:solidFill>
                  <a:srgbClr val="FF0000"/>
                </a:solidFill>
              </a:rPr>
              <a:t>           </a:t>
            </a:r>
            <a:r>
              <a:rPr lang="en-US" sz="2400" dirty="0" smtClean="0">
                <a:solidFill>
                  <a:srgbClr val="FF0000"/>
                </a:solidFill>
              </a:rPr>
              <a:t>LECT.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ASHU SHARMA</a:t>
            </a:r>
          </a:p>
          <a:p>
            <a:r>
              <a:rPr lang="en-US" dirty="0" smtClean="0"/>
              <a:t>                </a:t>
            </a:r>
            <a:endParaRPr lang="en-US" dirty="0" smtClean="0"/>
          </a:p>
          <a:p>
            <a:r>
              <a:rPr lang="en-US" dirty="0" smtClean="0"/>
              <a:t>                  DEPTT. </a:t>
            </a:r>
            <a:r>
              <a:rPr lang="en-US" dirty="0" smtClean="0"/>
              <a:t>OF </a:t>
            </a:r>
            <a:r>
              <a:rPr lang="en-US" dirty="0" smtClean="0"/>
              <a:t>GEOGRAPHY</a:t>
            </a:r>
          </a:p>
          <a:p>
            <a:r>
              <a:rPr lang="en-US" dirty="0" smtClean="0"/>
              <a:t>                       G.D.C RAJOURI</a:t>
            </a:r>
            <a:endParaRPr lang="en-US" dirty="0" smtClean="0"/>
          </a:p>
          <a:p>
            <a:endParaRPr lang="en-US" dirty="0"/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13716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SIGNIFICANCE</a:t>
            </a:r>
            <a:b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Forte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1" y="2967335"/>
            <a:ext cx="78486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3"/>
            <a:endParaRPr lang="en-US" sz="2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Help </a:t>
            </a:r>
            <a:r>
              <a:rPr lang="en-US" sz="20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meterologists</a:t>
            </a:r>
            <a:r>
              <a:rPr lang="en-US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to forecast weather based on their </a:t>
            </a:r>
            <a:r>
              <a:rPr lang="en-US" sz="20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poistion</a:t>
            </a:r>
            <a:r>
              <a:rPr lang="en-US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Helps in the intensification of S-W Monsoon over Indian Subcontinent.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Important for air travel.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ais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7" name="TextBox 6"/>
          <p:cNvSpPr txBox="1"/>
          <p:nvPr/>
        </p:nvSpPr>
        <p:spPr>
          <a:xfrm>
            <a:off x="2667000" y="3276600"/>
            <a:ext cx="358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Forte" pitchFamily="66" charset="0"/>
              </a:rPr>
              <a:t>THANK YOU</a:t>
            </a:r>
            <a:endParaRPr lang="en-US" sz="4400" dirty="0">
              <a:solidFill>
                <a:srgbClr val="FF0000"/>
              </a:solidFill>
              <a:latin typeface="Forte" pitchFamily="66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467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INTRODUCTION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>
              <a:solidFill>
                <a:schemeClr val="accent2"/>
              </a:solidFill>
              <a:latin typeface="Forte" pitchFamily="66" charset="0"/>
            </a:endParaRPr>
          </a:p>
          <a:p>
            <a:endParaRPr lang="en-US" sz="2400" dirty="0" smtClean="0">
              <a:solidFill>
                <a:schemeClr val="accent2"/>
              </a:solidFill>
              <a:latin typeface="Forte" pitchFamily="66" charset="0"/>
            </a:endParaRPr>
          </a:p>
          <a:p>
            <a:endParaRPr lang="en-US" sz="2400" dirty="0" smtClean="0">
              <a:solidFill>
                <a:schemeClr val="accent2"/>
              </a:solidFill>
              <a:latin typeface="Forte" pitchFamily="66" charset="0"/>
            </a:endParaRPr>
          </a:p>
          <a:p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Strong rapidly moving circumpolar westerly air circulation in a narrow belt of few hundred kms width in upper limit of troposphere.</a:t>
            </a:r>
          </a:p>
          <a:p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Their circulation is confined between poles and 20 degree latitude in both the hemisphere at the height at 7.5-14km.</a:t>
            </a:r>
          </a:p>
          <a:p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According to Trewartha, the Jet stream are relatively narrow bands of stronger winds</a:t>
            </a:r>
            <a:endParaRPr lang="en-US" sz="2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annat (106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0306" y="0"/>
            <a:ext cx="9154306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Forte" pitchFamily="66" charset="0"/>
              </a:rPr>
              <a:t>              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DISCOVERY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2667000"/>
            <a:ext cx="6781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Jet stream was discovered  during </a:t>
            </a: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second world war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when American jet fighter planes flying </a:t>
            </a:r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toward Japan 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east to west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)found obstruction of an air circulation which was moving in opposite direction (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west to east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resulting into marked reduction in the velocity ,while they return to their bases their velocity increases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west to east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thus this strong meandering upper air circulation is known as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JET STREAM</a:t>
            </a:r>
            <a:r>
              <a:rPr lang="en-US" sz="2800" dirty="0" smtClean="0">
                <a:solidFill>
                  <a:srgbClr val="FF0000"/>
                </a:solidFill>
                <a:latin typeface="Brush Script MT" pitchFamily="66" charset="0"/>
              </a:rPr>
              <a:t>.</a:t>
            </a:r>
            <a:endParaRPr lang="en-US" sz="2800" dirty="0">
              <a:solidFill>
                <a:srgbClr val="FF0000"/>
              </a:solidFill>
              <a:latin typeface="Brush Script MT" pitchFamily="66" charset="0"/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PROPERTIES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Circulation from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west to east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Jet stream measures thousand of kms in length, a few hundred kms in width and a few kms depth.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Their circulation is between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poles and 20 degree latitude 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 both the hemisphere.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Also known as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circumpolar whirl 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because these moves around the poles in both the hemispheres.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Their path is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wavy and meandering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Vertical wind shear 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is 18-36 km/h and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lateral wind shear 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is 18 km/h.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Maximum velocity of jet stream is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480km/h 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and minimum wind velocity is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108km/h.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TYPES</a:t>
            </a:r>
            <a:endParaRPr lang="en-US" sz="3600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867400"/>
          </a:xfrm>
        </p:spPr>
        <p:txBody>
          <a:bodyPr>
            <a:noAutofit/>
          </a:bodyPr>
          <a:lstStyle/>
          <a:p>
            <a:endParaRPr lang="en-US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Polar front jet stream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formed above convergence zone (40-60 latitude) of surface polar cold air mass and tropical warm air mass.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Subtropical westerly jet stream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formed to the north of subtropical surface high pressure belt (30-35 degree latitude).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Tropical easterly jet stream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formed above surface easterly trade winds over India and Africa during summer season.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Polar night jet stream: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also known as stratospheric sub polar jet stream develop around poles at height of 30 km.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Local jet stream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formed locally due to local thermal and dynamic conditions.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50px-Earth_Global_Circulat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609600"/>
            <a:ext cx="3175000" cy="2451100"/>
          </a:xfrm>
          <a:prstGeom prst="rect">
            <a:avLst/>
          </a:prstGeom>
        </p:spPr>
      </p:pic>
      <p:pic>
        <p:nvPicPr>
          <p:cNvPr id="5" name="Picture 4" descr="250px-Jetstreamfi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685800"/>
            <a:ext cx="3175000" cy="1828800"/>
          </a:xfrm>
          <a:prstGeom prst="rect">
            <a:avLst/>
          </a:prstGeom>
        </p:spPr>
      </p:pic>
      <p:pic>
        <p:nvPicPr>
          <p:cNvPr id="7" name="Picture 6" descr="jeyf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1000" y="2667000"/>
            <a:ext cx="4953000" cy="3333750"/>
          </a:xfrm>
          <a:prstGeom prst="rect">
            <a:avLst/>
          </a:prstGeom>
        </p:spPr>
      </p:pic>
      <p:pic>
        <p:nvPicPr>
          <p:cNvPr id="8" name="Picture 7" descr="jet-stream-asa-2xa2_jt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3200400"/>
            <a:ext cx="3352800" cy="31242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ORNINGS (27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  <a:latin typeface="Forte" pitchFamily="66" charset="0"/>
              </a:rPr>
              <a:t>        INDEX CYCLE</a:t>
            </a:r>
            <a:endParaRPr lang="en-US" dirty="0">
              <a:solidFill>
                <a:srgbClr val="FFC000"/>
              </a:solidFill>
              <a:latin typeface="Forte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190500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1371600"/>
            <a:ext cx="6248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period of transformation of straight path of jet stream to wavy or meandering path is called index cycle which is completed in four successive stages: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503706"/>
            <a:ext cx="91440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First stage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position of jet stream is near the poles and is separated by polar cold air mass in the north and warm westerlies in the south.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the circulation of jet stream is almost in straight path from west to east.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>
              <a:solidFill>
                <a:srgbClr val="FFFF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Second stage</a:t>
            </a:r>
            <a:r>
              <a:rPr lang="en-US" sz="2400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the straight path of jet stream is transferred into wavy path 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process initiates the beginning of development of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Rossby waves.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6">
                  <a:lumMod val="60000"/>
                  <a:lumOff val="40000"/>
                </a:schemeClr>
              </a:solidFill>
              <a:latin typeface="Forte" pitchFamily="66" charset="0"/>
            </a:endParaRPr>
          </a:p>
          <a:p>
            <a:pPr>
              <a:buFont typeface="Arial" pitchFamily="34" charset="0"/>
              <a:buChar char="•"/>
            </a:pPr>
            <a:endParaRPr lang="en-US" sz="2000" dirty="0" smtClean="0">
              <a:latin typeface="Forte" pitchFamily="66" charset="0"/>
            </a:endParaRPr>
          </a:p>
          <a:p>
            <a:r>
              <a:rPr lang="en-US" sz="2000" dirty="0" smtClean="0">
                <a:latin typeface="Forte" pitchFamily="66" charset="0"/>
              </a:rPr>
              <a:t>   </a:t>
            </a:r>
          </a:p>
          <a:p>
            <a:r>
              <a:rPr lang="en-US" sz="2000" dirty="0" smtClean="0">
                <a:latin typeface="Forte" pitchFamily="66" charset="0"/>
              </a:rPr>
              <a:t>   </a:t>
            </a:r>
            <a:endParaRPr lang="en-US" sz="2000" dirty="0">
              <a:latin typeface="Forte" pitchFamily="66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MORNINGS (27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447800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Third stage:</a:t>
            </a:r>
            <a:b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7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this stage is characterized by fully developed meandering course of jet stream with the result they are positioned near the equator (20 degree latitude)</a:t>
            </a:r>
            <a:endParaRPr lang="en-US" sz="27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3276600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Fourth stage: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It is characterized by cutting of meanders of jet streams from main path resulting into their circulation in independent circular pattern (cyclonic in south and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anticyclonic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in north)</a:t>
            </a:r>
            <a:endParaRPr lang="en-US" sz="2400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ossby-wav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8200"/>
            <a:ext cx="9144000" cy="60198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710</TotalTime>
  <Words>523</Words>
  <Application>Microsoft Office PowerPoint</Application>
  <PresentationFormat>On-screen Show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JET STREAM</vt:lpstr>
      <vt:lpstr>            INTRODUCTION</vt:lpstr>
      <vt:lpstr>                DISCOVERY</vt:lpstr>
      <vt:lpstr>            PROPERTIES </vt:lpstr>
      <vt:lpstr>                            TYPES</vt:lpstr>
      <vt:lpstr>Slide 6</vt:lpstr>
      <vt:lpstr>        INDEX CYCLE</vt:lpstr>
      <vt:lpstr>Third stage:    this stage is characterized by fully developed meandering course of jet stream with the result they are positioned near the equator (20 degree latitude)</vt:lpstr>
      <vt:lpstr>Slide 9</vt:lpstr>
      <vt:lpstr>                 SIGNIFICANCE 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JET STREAM</dc:title>
  <dc:creator>Admin</dc:creator>
  <cp:lastModifiedBy>BEST BUY</cp:lastModifiedBy>
  <cp:revision>39</cp:revision>
  <dcterms:created xsi:type="dcterms:W3CDTF">2012-07-12T17:37:46Z</dcterms:created>
  <dcterms:modified xsi:type="dcterms:W3CDTF">2019-05-13T13:02:48Z</dcterms:modified>
</cp:coreProperties>
</file>